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8" r:id="rId2"/>
    <p:sldId id="256" r:id="rId3"/>
    <p:sldId id="385" r:id="rId4"/>
    <p:sldId id="390" r:id="rId5"/>
    <p:sldId id="391" r:id="rId6"/>
    <p:sldId id="386" r:id="rId7"/>
    <p:sldId id="389" r:id="rId8"/>
    <p:sldId id="382" r:id="rId9"/>
    <p:sldId id="39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4681-70BB-488E-9B2F-CC2D011E6CA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203C-A239-40D7-849F-A9DE3E805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5144-92B6-4F29-942E-D57AE84F0813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actual/posobiya/posob_netru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260648"/>
            <a:ext cx="7429552" cy="625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ПОСОБИЯ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48067"/>
            <a:ext cx="428945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«Детские»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1702" y="2439854"/>
            <a:ext cx="4289450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Болельные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263" y="3795492"/>
            <a:ext cx="4289450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«Биржа»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151130"/>
            <a:ext cx="428945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«Пенсия»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00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 139-150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Таблица «Виды социальных пособий в России»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62473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3574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пособия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im0-tub-ru.yandex.net/i?id=45b0bf849abc334d476fb6f6801075ab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pensiapro24.ru/wp-content/uploads/2017/08/ui-58c28f680190b2.395306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80720" cy="43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8389439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пособия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выплаты, производимые гражданам в установленных законом случаях ежемесячно, периодически или единовременно, с целью возмещения полностью либо частично временно утраченного заработка или оказания материальной поддержки.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6309" y="463079"/>
            <a:ext cx="6624736" cy="625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социальных пособий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221" y="1628800"/>
            <a:ext cx="8208912" cy="625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временной нетрудоспособности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095" y="2708920"/>
            <a:ext cx="8208912" cy="625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безработице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9040"/>
            <a:ext cx="8208912" cy="625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пособия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625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пособия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vnebraka.ru/wp-content/uploads/2017/08/sotsialnye-posobiya-400x2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005332"/>
            <a:ext cx="2952328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1559" y="2996952"/>
            <a:ext cx="8208913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женщинам, вставшим на учет в медицинских учреждениях в ранние сроки беременности;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ребенка;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ребенком до 1,5 лет;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на ребенка, установленное в субъекте РФ;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материнский капитал;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передаче ребенка на воспитание в семью;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беременной жене военнослужащего, проходящего военную службу по призыву;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на ребенка военнослужащего, проходящего военную службу по призыву.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764704"/>
            <a:ext cx="8136904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пособий, порядок их назначения и условия регламентированы законодательством. Претендовать на материальную помощь могут только отдельные категории граждан, при этом каждая заявка рассматривается в индивидуальном порядке.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633670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продолжительности, различают выплаты, начисляемые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3816423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(ежемесячно, ежегодно)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420888"/>
            <a:ext cx="3816423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ЕДИНОРАЗОВО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23727" y="1502628"/>
            <a:ext cx="648072" cy="918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92179" y="1520473"/>
            <a:ext cx="648072" cy="918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mm-trade.com/wp-content/uploads/2016/09/sotsialnyie-vyiplatyi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/>
          <a:stretch/>
        </p:blipFill>
        <p:spPr bwMode="auto">
          <a:xfrm>
            <a:off x="1386986" y="980728"/>
            <a:ext cx="62980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7992887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Категории населения, которым положены социальные выплаты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alconsult.ru/assets/i/ai/4/4/0/i/2976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39698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avo.team/wp-content/uploads/2018/11/travma__list.jks86svifpz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255018" cy="46805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183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Социальные пособия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Эпохи  Средних веков.</dc:title>
  <dc:creator>1</dc:creator>
  <cp:lastModifiedBy>Acer</cp:lastModifiedBy>
  <cp:revision>150</cp:revision>
  <dcterms:created xsi:type="dcterms:W3CDTF">2017-09-03T16:09:13Z</dcterms:created>
  <dcterms:modified xsi:type="dcterms:W3CDTF">2019-02-19T16:39:19Z</dcterms:modified>
</cp:coreProperties>
</file>